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78" r:id="rId5"/>
    <p:sldId id="279" r:id="rId6"/>
    <p:sldId id="280" r:id="rId7"/>
    <p:sldId id="265" r:id="rId8"/>
    <p:sldId id="275" r:id="rId9"/>
    <p:sldId id="281" r:id="rId10"/>
  </p:sldIdLst>
  <p:sldSz cx="12192000" cy="6858000"/>
  <p:notesSz cx="6797675" cy="99266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05FD25-CF72-4791-BFAC-7289002509DE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66428E-0E95-4837-9F79-B227A5DD0D6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30296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0B4221-4381-4F3E-91BF-446F12794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9B04BC-C3AA-4F4C-9D18-358A6877E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2234B07-C57A-4163-BFA5-3AE431BD6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BB0C1C-DE59-4DA5-A0A8-751A37A01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064DBF-B461-4B62-9BED-25DB145CD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795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16154E-0649-4368-85A2-47FD6E062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7FBACF0-3AA1-4C5B-9815-677E1E7F44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CB0367-88E2-489D-9EAC-3FD238D0D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4942B8-F97D-42C1-BD01-A4FB8FBD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A70AC0-5556-48B1-974E-06E59351A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813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5744C46-9386-4B03-A022-9830B81D40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F7FCFC6-9829-4517-9A83-27E406C4B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4EE107-BB74-4421-B9ED-845DEF3A0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5721AC-9ED8-4ACD-8750-B5C7A9C2B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549EB9-178D-4437-ACE1-8A6BDE03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6287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DCA40A-D062-4B25-8A9E-2DEA5620E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FC3149-62EF-4AFB-95B3-DD3329ABD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80EAE4-D690-4A93-9BF1-D3AEF249C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614F4F-C12B-4EE0-BD35-663FA953B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06C521-2EA8-48C3-BD63-5B49B1E4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4351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B513B8-F6E6-4E72-87C7-35AB2BA33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6E738B9-E7C4-48EA-8D3F-EF5114BE7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B361C6-04B2-4F4A-B596-67C0B40B3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4BD9B1C-7441-42F8-8EE9-51FCD8DEB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D22296-447E-47BB-BF28-90D344D48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367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9147F7-E5F8-43AE-8D68-11A456E88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744AE0-EE65-422D-9F8C-73D587982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6374C3-423B-402E-A0DD-A4865EBAE6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70CBB4-7E84-43FC-B140-DBDF7B24D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CC5CD94-6F2D-4074-BEE1-5E5B1ADE7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36631EE-04E7-4F26-9CF9-5AB117AB2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5788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C17273-9A72-46E7-A431-33A0507E2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F3D5EAB-0590-4A93-8BDF-9F83598BB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D1110CB-A4B1-493C-859D-C104BACEA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680CAB5-5994-4AF2-8265-4E587CB1C4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C48DDAE-F723-4F1D-AC5D-1E1D30E584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29E6581-E392-4313-9C9D-E4E84231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ECC65F9-EA38-4144-A0BC-B30B6826C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3BA43CA-CA9C-435B-BA80-6CD289B4D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0694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F9E521-0E60-4602-A905-FCD31F48F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71687AC-9E41-4EBB-9A15-DA9178846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88150E1-6A6A-4DBA-96F4-F1A55E567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993F899-F286-4261-8A1D-14DEB8035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43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96FDDED-96CE-4439-A22F-E92128273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8C9EBE7-D658-492E-AC99-6F9756FD9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0FF64A-0596-4A13-B099-E0B5542FB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9771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16294-45D1-4A58-8F83-3211199EB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A3673C-6F18-46A8-803F-1A785CB76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E240AE2-EF13-4A6A-B3F9-0CF128FAA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423B107-F159-49B6-A7AC-E13C46E7C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E2DE59B-8C12-4E12-8062-B3E125754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7DACC8A-24CA-46FD-ACC6-CC0627F7A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961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BA3BB8-4BAE-462D-BB77-93C0FFF92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75CA73A-D700-42B3-A0BE-1BDDA9AC5D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775E817-9808-4242-A51B-523CAE806D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5D7BC6C-E92E-4071-ABB8-8F396827E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3202815-E2A5-4FAF-93FC-41AFB97CD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58D9C30-886A-4578-9A32-927E7F2FB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8180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B3E2B98-4298-45A5-9F2E-C50D8931E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5D87D33-A036-4168-8E42-17E978BBC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38B57B-2438-46BD-BABB-610E9DCBB6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09197-3C45-44C7-BF81-450914FC434C}" type="datetimeFigureOut">
              <a:rPr lang="pt-PT" smtClean="0"/>
              <a:t>24/01/2019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4F0809-62B6-4EC9-8C5C-278DA6154E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2F5D3D-8B08-49ED-AA11-E43A26D4F4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5943D-D137-49F1-A84C-309DB7337CC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639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1032AB2-FC85-4323-95EB-FA4CC5C52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5006"/>
            <a:ext cx="9144000" cy="6045693"/>
          </a:xfrm>
        </p:spPr>
        <p:txBody>
          <a:bodyPr/>
          <a:lstStyle/>
          <a:p>
            <a:endParaRPr lang="pt-PT" sz="4800" dirty="0"/>
          </a:p>
          <a:p>
            <a:r>
              <a:rPr lang="pt-PT" sz="4800" dirty="0"/>
              <a:t>A PROFESSORA SOU EU.....</a:t>
            </a:r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r>
              <a:rPr lang="pt-PT" dirty="0"/>
              <a:t>Mariana Vale</a:t>
            </a:r>
          </a:p>
          <a:p>
            <a:r>
              <a:rPr lang="pt-PT" dirty="0"/>
              <a:t>4º B</a:t>
            </a:r>
          </a:p>
        </p:txBody>
      </p:sp>
    </p:spTree>
    <p:extLst>
      <p:ext uri="{BB962C8B-B14F-4D97-AF65-F5344CB8AC3E}">
        <p14:creationId xmlns:p14="http://schemas.microsoft.com/office/powerpoint/2010/main" val="2691605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7F3EE2-F90E-4DEA-A226-818355416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4804"/>
            <a:ext cx="10515600" cy="55821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PT" sz="4800" dirty="0"/>
          </a:p>
          <a:p>
            <a:pPr marL="0" indent="0" algn="ctr">
              <a:buNone/>
            </a:pPr>
            <a:endParaRPr lang="pt-PT" sz="4800" dirty="0"/>
          </a:p>
          <a:p>
            <a:pPr marL="0" indent="0" algn="ctr">
              <a:buNone/>
            </a:pPr>
            <a:endParaRPr lang="pt-PT" sz="4800" dirty="0"/>
          </a:p>
          <a:p>
            <a:pPr marL="0" indent="0" algn="ctr">
              <a:buNone/>
            </a:pPr>
            <a:r>
              <a:rPr lang="pt-PT" sz="4800" dirty="0"/>
              <a:t>VAMOS APRENDER MATEMÁTICA</a:t>
            </a:r>
          </a:p>
        </p:txBody>
      </p:sp>
    </p:spTree>
    <p:extLst>
      <p:ext uri="{BB962C8B-B14F-4D97-AF65-F5344CB8AC3E}">
        <p14:creationId xmlns:p14="http://schemas.microsoft.com/office/powerpoint/2010/main" val="1337764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7F3EE2-F90E-4DEA-A226-818355416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4804"/>
            <a:ext cx="10515600" cy="55821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4800" dirty="0"/>
              <a:t>VAMOS MULTIPLICAR: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CCCE0BA-37F1-46A0-B7A2-B9778CF744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523927"/>
              </p:ext>
            </p:extLst>
          </p:nvPr>
        </p:nvGraphicFramePr>
        <p:xfrm>
          <a:off x="1739037" y="1944785"/>
          <a:ext cx="81280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899">
                  <a:extLst>
                    <a:ext uri="{9D8B030D-6E8A-4147-A177-3AD203B41FA5}">
                      <a16:colId xmlns:a16="http://schemas.microsoft.com/office/drawing/2014/main" val="2253516362"/>
                    </a:ext>
                  </a:extLst>
                </a:gridCol>
                <a:gridCol w="5508101">
                  <a:extLst>
                    <a:ext uri="{9D8B030D-6E8A-4147-A177-3AD203B41FA5}">
                      <a16:colId xmlns:a16="http://schemas.microsoft.com/office/drawing/2014/main" val="546006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463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0,1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uma</a:t>
                      </a:r>
                      <a:r>
                        <a:rPr lang="pt-PT" sz="1800" dirty="0"/>
                        <a:t> casa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ESQUERDA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61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0,01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duas</a:t>
                      </a:r>
                      <a:r>
                        <a:rPr lang="pt-PT" sz="1800" dirty="0"/>
                        <a:t> casas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ESQUERDA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578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0,001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três</a:t>
                      </a:r>
                      <a:r>
                        <a:rPr lang="pt-PT" sz="1800" dirty="0"/>
                        <a:t> casas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ESQUERDA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749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305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7F3EE2-F90E-4DEA-A226-818355416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4804"/>
            <a:ext cx="10515600" cy="55821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4800" dirty="0"/>
              <a:t>VAMOS MULTIPLICAR: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CCCE0BA-37F1-46A0-B7A2-B9778CF744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398311"/>
              </p:ext>
            </p:extLst>
          </p:nvPr>
        </p:nvGraphicFramePr>
        <p:xfrm>
          <a:off x="1739037" y="1944785"/>
          <a:ext cx="81280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899">
                  <a:extLst>
                    <a:ext uri="{9D8B030D-6E8A-4147-A177-3AD203B41FA5}">
                      <a16:colId xmlns:a16="http://schemas.microsoft.com/office/drawing/2014/main" val="2253516362"/>
                    </a:ext>
                  </a:extLst>
                </a:gridCol>
                <a:gridCol w="5508101">
                  <a:extLst>
                    <a:ext uri="{9D8B030D-6E8A-4147-A177-3AD203B41FA5}">
                      <a16:colId xmlns:a16="http://schemas.microsoft.com/office/drawing/2014/main" val="546006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463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10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uma</a:t>
                      </a:r>
                      <a:r>
                        <a:rPr lang="pt-PT" sz="1800" dirty="0"/>
                        <a:t> casa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DIREITA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61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100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duas</a:t>
                      </a:r>
                      <a:r>
                        <a:rPr lang="pt-PT" sz="1800" dirty="0"/>
                        <a:t> casas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DIREITA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578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1000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três</a:t>
                      </a:r>
                      <a:r>
                        <a:rPr lang="pt-PT" sz="1800" dirty="0"/>
                        <a:t> casas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DIREITA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749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622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7F3EE2-F90E-4DEA-A226-818355416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4804"/>
            <a:ext cx="10515600" cy="55821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4800" dirty="0"/>
              <a:t>VAMOS DIVIDIR: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CCCE0BA-37F1-46A0-B7A2-B9778CF744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806154"/>
              </p:ext>
            </p:extLst>
          </p:nvPr>
        </p:nvGraphicFramePr>
        <p:xfrm>
          <a:off x="1754155" y="1944785"/>
          <a:ext cx="8112882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4781">
                  <a:extLst>
                    <a:ext uri="{9D8B030D-6E8A-4147-A177-3AD203B41FA5}">
                      <a16:colId xmlns:a16="http://schemas.microsoft.com/office/drawing/2014/main" val="2253516362"/>
                    </a:ext>
                  </a:extLst>
                </a:gridCol>
                <a:gridCol w="5508101">
                  <a:extLst>
                    <a:ext uri="{9D8B030D-6E8A-4147-A177-3AD203B41FA5}">
                      <a16:colId xmlns:a16="http://schemas.microsoft.com/office/drawing/2014/main" val="546006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463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0,1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uma</a:t>
                      </a:r>
                      <a:r>
                        <a:rPr lang="pt-PT" sz="1800" dirty="0"/>
                        <a:t> casa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DIREITA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61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0,01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duas</a:t>
                      </a:r>
                      <a:r>
                        <a:rPr lang="pt-PT" sz="1800" dirty="0"/>
                        <a:t> casas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DIREITA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578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0,001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três</a:t>
                      </a:r>
                      <a:r>
                        <a:rPr lang="pt-PT" sz="1800" dirty="0"/>
                        <a:t> casas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DIREITA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749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3182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7F3EE2-F90E-4DEA-A226-818355416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4804"/>
            <a:ext cx="10515600" cy="55821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4800" dirty="0"/>
              <a:t>VAMOS DIVIDIR: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CCCE0BA-37F1-46A0-B7A2-B9778CF744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623932"/>
              </p:ext>
            </p:extLst>
          </p:nvPr>
        </p:nvGraphicFramePr>
        <p:xfrm>
          <a:off x="1739037" y="1944785"/>
          <a:ext cx="81280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899">
                  <a:extLst>
                    <a:ext uri="{9D8B030D-6E8A-4147-A177-3AD203B41FA5}">
                      <a16:colId xmlns:a16="http://schemas.microsoft.com/office/drawing/2014/main" val="2253516362"/>
                    </a:ext>
                  </a:extLst>
                </a:gridCol>
                <a:gridCol w="5508101">
                  <a:extLst>
                    <a:ext uri="{9D8B030D-6E8A-4147-A177-3AD203B41FA5}">
                      <a16:colId xmlns:a16="http://schemas.microsoft.com/office/drawing/2014/main" val="546006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463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10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uma</a:t>
                      </a:r>
                      <a:r>
                        <a:rPr lang="pt-PT" sz="1800" dirty="0"/>
                        <a:t> casa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ESQUERDA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61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100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duas</a:t>
                      </a:r>
                      <a:r>
                        <a:rPr lang="pt-PT" sz="1800" dirty="0"/>
                        <a:t> casas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ESQUERDA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578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POR 1000</a:t>
                      </a:r>
                    </a:p>
                    <a:p>
                      <a:pPr algn="ctr"/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/>
                        <a:t>Andas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três</a:t>
                      </a:r>
                      <a:r>
                        <a:rPr lang="pt-PT" sz="1800" dirty="0"/>
                        <a:t> casas para a </a:t>
                      </a:r>
                      <a:r>
                        <a:rPr lang="pt-PT" sz="1800" dirty="0">
                          <a:solidFill>
                            <a:srgbClr val="FF0000"/>
                          </a:solidFill>
                        </a:rPr>
                        <a:t>ESQUERDA</a:t>
                      </a:r>
                    </a:p>
                    <a:p>
                      <a:endParaRPr lang="pt-PT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749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51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CFCDA37-93A6-415D-B0E4-573271228477}"/>
              </a:ext>
            </a:extLst>
          </p:cNvPr>
          <p:cNvSpPr/>
          <p:nvPr/>
        </p:nvSpPr>
        <p:spPr>
          <a:xfrm>
            <a:off x="1882066" y="1859340"/>
            <a:ext cx="85986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4800" dirty="0"/>
              <a:t>AGORA VAMOS VER SE APRENDESTE</a:t>
            </a:r>
          </a:p>
        </p:txBody>
      </p:sp>
    </p:spTree>
    <p:extLst>
      <p:ext uri="{BB962C8B-B14F-4D97-AF65-F5344CB8AC3E}">
        <p14:creationId xmlns:p14="http://schemas.microsoft.com/office/powerpoint/2010/main" val="248382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0A2F4FF-CD57-445E-ABEF-8CF38551B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506318"/>
              </p:ext>
            </p:extLst>
          </p:nvPr>
        </p:nvGraphicFramePr>
        <p:xfrm>
          <a:off x="530249" y="1140976"/>
          <a:ext cx="1183719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3719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0E2FC66-5F08-433A-946E-0CDFC29ECB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271811"/>
              </p:ext>
            </p:extLst>
          </p:nvPr>
        </p:nvGraphicFramePr>
        <p:xfrm>
          <a:off x="2015700" y="1140976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24993337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273625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333179"/>
                  </a:ext>
                </a:extLst>
              </a:tr>
            </a:tbl>
          </a:graphicData>
        </a:graphic>
      </p:graphicFrame>
      <p:sp>
        <p:nvSpPr>
          <p:cNvPr id="5" name="Seta: em Forma de U 4">
            <a:extLst>
              <a:ext uri="{FF2B5EF4-FFF2-40B4-BE49-F238E27FC236}">
                <a16:creationId xmlns:a16="http://schemas.microsoft.com/office/drawing/2014/main" id="{03ED2702-8AC3-4613-9594-F5208A0A352C}"/>
              </a:ext>
            </a:extLst>
          </p:cNvPr>
          <p:cNvSpPr/>
          <p:nvPr/>
        </p:nvSpPr>
        <p:spPr>
          <a:xfrm>
            <a:off x="1434132" y="677128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91FDFBE-AC72-4C52-85AD-AD3DF70EAF03}"/>
              </a:ext>
            </a:extLst>
          </p:cNvPr>
          <p:cNvSpPr txBox="1"/>
          <p:nvPr/>
        </p:nvSpPr>
        <p:spPr>
          <a:xfrm>
            <a:off x="1554415" y="724386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0,1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A9B652B4-2007-4AF5-985B-8FEE6A3B10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103104"/>
              </p:ext>
            </p:extLst>
          </p:nvPr>
        </p:nvGraphicFramePr>
        <p:xfrm>
          <a:off x="3666010" y="1146736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10,2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AE87CC46-5146-44DE-A722-E0AB2EA6A4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943181"/>
              </p:ext>
            </p:extLst>
          </p:nvPr>
        </p:nvGraphicFramePr>
        <p:xfrm>
          <a:off x="5123469" y="1140976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24993337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273625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333179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AEA10805-A208-451C-9A19-7AADE90806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934173"/>
              </p:ext>
            </p:extLst>
          </p:nvPr>
        </p:nvGraphicFramePr>
        <p:xfrm>
          <a:off x="5123469" y="3684071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24993337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273625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333179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19808E59-6E0D-4B16-8CDE-B9108C9489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645180"/>
              </p:ext>
            </p:extLst>
          </p:nvPr>
        </p:nvGraphicFramePr>
        <p:xfrm>
          <a:off x="7946008" y="1149097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24993337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273625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333179"/>
                  </a:ext>
                </a:extLst>
              </a:tr>
            </a:tbl>
          </a:graphicData>
        </a:graphic>
      </p:graphicFrame>
      <p:graphicFrame>
        <p:nvGraphicFramePr>
          <p:cNvPr id="14" name="Tabela 13">
            <a:extLst>
              <a:ext uri="{FF2B5EF4-FFF2-40B4-BE49-F238E27FC236}">
                <a16:creationId xmlns:a16="http://schemas.microsoft.com/office/drawing/2014/main" id="{34EE13CC-96DF-4E3D-93EB-4EE7E935F6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618783"/>
              </p:ext>
            </p:extLst>
          </p:nvPr>
        </p:nvGraphicFramePr>
        <p:xfrm>
          <a:off x="3666009" y="3687949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2,65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18296983-A2FB-4B9E-B5B9-91B2EBD15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454569"/>
              </p:ext>
            </p:extLst>
          </p:nvPr>
        </p:nvGraphicFramePr>
        <p:xfrm>
          <a:off x="6580928" y="1146736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sp>
        <p:nvSpPr>
          <p:cNvPr id="16" name="Seta: em Forma de U 15">
            <a:extLst>
              <a:ext uri="{FF2B5EF4-FFF2-40B4-BE49-F238E27FC236}">
                <a16:creationId xmlns:a16="http://schemas.microsoft.com/office/drawing/2014/main" id="{2CF128C8-05CE-4563-A823-59591693A152}"/>
              </a:ext>
            </a:extLst>
          </p:cNvPr>
          <p:cNvSpPr/>
          <p:nvPr/>
        </p:nvSpPr>
        <p:spPr>
          <a:xfrm>
            <a:off x="1434132" y="3192633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7" name="Seta: em Forma de U 16">
            <a:extLst>
              <a:ext uri="{FF2B5EF4-FFF2-40B4-BE49-F238E27FC236}">
                <a16:creationId xmlns:a16="http://schemas.microsoft.com/office/drawing/2014/main" id="{F8DD435A-D597-45F3-9E25-955763D0CF8C}"/>
              </a:ext>
            </a:extLst>
          </p:cNvPr>
          <p:cNvSpPr/>
          <p:nvPr/>
        </p:nvSpPr>
        <p:spPr>
          <a:xfrm>
            <a:off x="7426566" y="669007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8" name="Seta: em Forma de U 17">
            <a:extLst>
              <a:ext uri="{FF2B5EF4-FFF2-40B4-BE49-F238E27FC236}">
                <a16:creationId xmlns:a16="http://schemas.microsoft.com/office/drawing/2014/main" id="{AC364557-8967-4DF3-85F8-34503D043277}"/>
              </a:ext>
            </a:extLst>
          </p:cNvPr>
          <p:cNvSpPr/>
          <p:nvPr/>
        </p:nvSpPr>
        <p:spPr>
          <a:xfrm>
            <a:off x="4536024" y="677127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94C3EA9A-FB0E-4849-B796-487704584CF1}"/>
              </a:ext>
            </a:extLst>
          </p:cNvPr>
          <p:cNvSpPr txBox="1"/>
          <p:nvPr/>
        </p:nvSpPr>
        <p:spPr>
          <a:xfrm>
            <a:off x="4636262" y="724386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0,01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C57DFFDB-5903-40C7-A3D4-853D07CBAF35}"/>
              </a:ext>
            </a:extLst>
          </p:cNvPr>
          <p:cNvSpPr txBox="1"/>
          <p:nvPr/>
        </p:nvSpPr>
        <p:spPr>
          <a:xfrm>
            <a:off x="7458801" y="724386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0,001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80E21BAC-E522-4F90-B774-49694CE4C40A}"/>
              </a:ext>
            </a:extLst>
          </p:cNvPr>
          <p:cNvSpPr txBox="1"/>
          <p:nvPr/>
        </p:nvSpPr>
        <p:spPr>
          <a:xfrm>
            <a:off x="1625628" y="3259240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10</a:t>
            </a:r>
          </a:p>
        </p:txBody>
      </p:sp>
      <p:graphicFrame>
        <p:nvGraphicFramePr>
          <p:cNvPr id="22" name="Tabela 21">
            <a:extLst>
              <a:ext uri="{FF2B5EF4-FFF2-40B4-BE49-F238E27FC236}">
                <a16:creationId xmlns:a16="http://schemas.microsoft.com/office/drawing/2014/main" id="{62D7D166-5BD5-4BCA-9B53-B7CB584B17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421760"/>
              </p:ext>
            </p:extLst>
          </p:nvPr>
        </p:nvGraphicFramePr>
        <p:xfrm>
          <a:off x="522514" y="3668142"/>
          <a:ext cx="1183719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3719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0,54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graphicFrame>
        <p:nvGraphicFramePr>
          <p:cNvPr id="23" name="Tabela 22">
            <a:extLst>
              <a:ext uri="{FF2B5EF4-FFF2-40B4-BE49-F238E27FC236}">
                <a16:creationId xmlns:a16="http://schemas.microsoft.com/office/drawing/2014/main" id="{531892E6-D503-4E20-8614-D4C844C6B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165397"/>
              </p:ext>
            </p:extLst>
          </p:nvPr>
        </p:nvGraphicFramePr>
        <p:xfrm>
          <a:off x="2054321" y="3684071"/>
          <a:ext cx="1183719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3719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sp>
        <p:nvSpPr>
          <p:cNvPr id="24" name="CaixaDeTexto 23">
            <a:extLst>
              <a:ext uri="{FF2B5EF4-FFF2-40B4-BE49-F238E27FC236}">
                <a16:creationId xmlns:a16="http://schemas.microsoft.com/office/drawing/2014/main" id="{E8271E69-9803-4064-AED8-E8989766BAB0}"/>
              </a:ext>
            </a:extLst>
          </p:cNvPr>
          <p:cNvSpPr txBox="1"/>
          <p:nvPr/>
        </p:nvSpPr>
        <p:spPr>
          <a:xfrm>
            <a:off x="4670073" y="3329535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100</a:t>
            </a:r>
          </a:p>
        </p:txBody>
      </p:sp>
      <p:sp>
        <p:nvSpPr>
          <p:cNvPr id="25" name="Seta: em Forma de U 24">
            <a:extLst>
              <a:ext uri="{FF2B5EF4-FFF2-40B4-BE49-F238E27FC236}">
                <a16:creationId xmlns:a16="http://schemas.microsoft.com/office/drawing/2014/main" id="{E8B35B4C-4C6A-473A-94ED-2126CA635A2E}"/>
              </a:ext>
            </a:extLst>
          </p:cNvPr>
          <p:cNvSpPr/>
          <p:nvPr/>
        </p:nvSpPr>
        <p:spPr>
          <a:xfrm>
            <a:off x="4519281" y="3259240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graphicFrame>
        <p:nvGraphicFramePr>
          <p:cNvPr id="26" name="Tabela 25">
            <a:extLst>
              <a:ext uri="{FF2B5EF4-FFF2-40B4-BE49-F238E27FC236}">
                <a16:creationId xmlns:a16="http://schemas.microsoft.com/office/drawing/2014/main" id="{32A5BA44-BCC1-424B-8DA0-0A00604C5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955145"/>
              </p:ext>
            </p:extLst>
          </p:nvPr>
        </p:nvGraphicFramePr>
        <p:xfrm>
          <a:off x="6580927" y="3641045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3,1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graphicFrame>
        <p:nvGraphicFramePr>
          <p:cNvPr id="27" name="Tabela 26">
            <a:extLst>
              <a:ext uri="{FF2B5EF4-FFF2-40B4-BE49-F238E27FC236}">
                <a16:creationId xmlns:a16="http://schemas.microsoft.com/office/drawing/2014/main" id="{5A6DDC83-2272-4DA0-9111-B85B411B8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176867"/>
              </p:ext>
            </p:extLst>
          </p:nvPr>
        </p:nvGraphicFramePr>
        <p:xfrm>
          <a:off x="8030462" y="3660627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sp>
        <p:nvSpPr>
          <p:cNvPr id="28" name="Seta: em Forma de U 27">
            <a:extLst>
              <a:ext uri="{FF2B5EF4-FFF2-40B4-BE49-F238E27FC236}">
                <a16:creationId xmlns:a16="http://schemas.microsoft.com/office/drawing/2014/main" id="{34396960-D31E-44B2-888D-F8ACE3F4F261}"/>
              </a:ext>
            </a:extLst>
          </p:cNvPr>
          <p:cNvSpPr/>
          <p:nvPr/>
        </p:nvSpPr>
        <p:spPr>
          <a:xfrm>
            <a:off x="7528002" y="3248506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ABE43446-E33A-4495-84FA-5A4BB73873B2}"/>
              </a:ext>
            </a:extLst>
          </p:cNvPr>
          <p:cNvSpPr txBox="1"/>
          <p:nvPr/>
        </p:nvSpPr>
        <p:spPr>
          <a:xfrm>
            <a:off x="7560678" y="3314739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1000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64280E2-496F-45D1-83E1-C56D40D46040}"/>
              </a:ext>
            </a:extLst>
          </p:cNvPr>
          <p:cNvSpPr txBox="1"/>
          <p:nvPr/>
        </p:nvSpPr>
        <p:spPr>
          <a:xfrm>
            <a:off x="1554415" y="284085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x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F358F721-2A8F-40EA-8F25-CDFEFB3636DE}"/>
              </a:ext>
            </a:extLst>
          </p:cNvPr>
          <p:cNvSpPr txBox="1"/>
          <p:nvPr/>
        </p:nvSpPr>
        <p:spPr>
          <a:xfrm>
            <a:off x="4636262" y="328669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x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EE8DB9E6-DADB-4A58-A51B-33B9BAED27DF}"/>
              </a:ext>
            </a:extLst>
          </p:cNvPr>
          <p:cNvSpPr txBox="1"/>
          <p:nvPr/>
        </p:nvSpPr>
        <p:spPr>
          <a:xfrm>
            <a:off x="7528436" y="346445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x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36CB74CD-190F-45E2-9B50-F0A42C800EC9}"/>
              </a:ext>
            </a:extLst>
          </p:cNvPr>
          <p:cNvSpPr txBox="1"/>
          <p:nvPr/>
        </p:nvSpPr>
        <p:spPr>
          <a:xfrm>
            <a:off x="1580336" y="2834409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x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22533B93-766D-4D44-8B90-E168AFE5DCAE}"/>
              </a:ext>
            </a:extLst>
          </p:cNvPr>
          <p:cNvSpPr txBox="1"/>
          <p:nvPr/>
        </p:nvSpPr>
        <p:spPr>
          <a:xfrm>
            <a:off x="4647475" y="2924116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x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95C98C56-6550-4095-9624-AE87865A244B}"/>
              </a:ext>
            </a:extLst>
          </p:cNvPr>
          <p:cNvSpPr txBox="1"/>
          <p:nvPr/>
        </p:nvSpPr>
        <p:spPr>
          <a:xfrm>
            <a:off x="7601804" y="2894366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748169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0A2F4FF-CD57-445E-ABEF-8CF38551B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504642"/>
              </p:ext>
            </p:extLst>
          </p:nvPr>
        </p:nvGraphicFramePr>
        <p:xfrm>
          <a:off x="530249" y="1140976"/>
          <a:ext cx="1183719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3719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0E2FC66-5F08-433A-946E-0CDFC29ECB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386368"/>
              </p:ext>
            </p:extLst>
          </p:nvPr>
        </p:nvGraphicFramePr>
        <p:xfrm>
          <a:off x="2015700" y="1140976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24993337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273625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333179"/>
                  </a:ext>
                </a:extLst>
              </a:tr>
            </a:tbl>
          </a:graphicData>
        </a:graphic>
      </p:graphicFrame>
      <p:sp>
        <p:nvSpPr>
          <p:cNvPr id="5" name="Seta: em Forma de U 4">
            <a:extLst>
              <a:ext uri="{FF2B5EF4-FFF2-40B4-BE49-F238E27FC236}">
                <a16:creationId xmlns:a16="http://schemas.microsoft.com/office/drawing/2014/main" id="{03ED2702-8AC3-4613-9594-F5208A0A352C}"/>
              </a:ext>
            </a:extLst>
          </p:cNvPr>
          <p:cNvSpPr/>
          <p:nvPr/>
        </p:nvSpPr>
        <p:spPr>
          <a:xfrm>
            <a:off x="1434132" y="677128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91FDFBE-AC72-4C52-85AD-AD3DF70EAF03}"/>
              </a:ext>
            </a:extLst>
          </p:cNvPr>
          <p:cNvSpPr txBox="1"/>
          <p:nvPr/>
        </p:nvSpPr>
        <p:spPr>
          <a:xfrm>
            <a:off x="1554415" y="724386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0,1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A9B652B4-2007-4AF5-985B-8FEE6A3B10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877093"/>
              </p:ext>
            </p:extLst>
          </p:nvPr>
        </p:nvGraphicFramePr>
        <p:xfrm>
          <a:off x="3666010" y="1146736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AE87CC46-5146-44DE-A722-E0AB2EA6A4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666204"/>
              </p:ext>
            </p:extLst>
          </p:nvPr>
        </p:nvGraphicFramePr>
        <p:xfrm>
          <a:off x="5123469" y="1140976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24993337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273625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333179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AEA10805-A208-451C-9A19-7AADE90806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903819"/>
              </p:ext>
            </p:extLst>
          </p:nvPr>
        </p:nvGraphicFramePr>
        <p:xfrm>
          <a:off x="5123469" y="3684071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24993337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273625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333179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19808E59-6E0D-4B16-8CDE-B9108C9489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000446"/>
              </p:ext>
            </p:extLst>
          </p:nvPr>
        </p:nvGraphicFramePr>
        <p:xfrm>
          <a:off x="7946008" y="1149097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24993337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273625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333179"/>
                  </a:ext>
                </a:extLst>
              </a:tr>
            </a:tbl>
          </a:graphicData>
        </a:graphic>
      </p:graphicFrame>
      <p:graphicFrame>
        <p:nvGraphicFramePr>
          <p:cNvPr id="14" name="Tabela 13">
            <a:extLst>
              <a:ext uri="{FF2B5EF4-FFF2-40B4-BE49-F238E27FC236}">
                <a16:creationId xmlns:a16="http://schemas.microsoft.com/office/drawing/2014/main" id="{34EE13CC-96DF-4E3D-93EB-4EE7E935F6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039535"/>
              </p:ext>
            </p:extLst>
          </p:nvPr>
        </p:nvGraphicFramePr>
        <p:xfrm>
          <a:off x="3666009" y="3687949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18296983-A2FB-4B9E-B5B9-91B2EBD15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669532"/>
              </p:ext>
            </p:extLst>
          </p:nvPr>
        </p:nvGraphicFramePr>
        <p:xfrm>
          <a:off x="6580928" y="1146736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sp>
        <p:nvSpPr>
          <p:cNvPr id="16" name="Seta: em Forma de U 15">
            <a:extLst>
              <a:ext uri="{FF2B5EF4-FFF2-40B4-BE49-F238E27FC236}">
                <a16:creationId xmlns:a16="http://schemas.microsoft.com/office/drawing/2014/main" id="{2CF128C8-05CE-4563-A823-59591693A152}"/>
              </a:ext>
            </a:extLst>
          </p:cNvPr>
          <p:cNvSpPr/>
          <p:nvPr/>
        </p:nvSpPr>
        <p:spPr>
          <a:xfrm>
            <a:off x="1434132" y="3192633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7" name="Seta: em Forma de U 16">
            <a:extLst>
              <a:ext uri="{FF2B5EF4-FFF2-40B4-BE49-F238E27FC236}">
                <a16:creationId xmlns:a16="http://schemas.microsoft.com/office/drawing/2014/main" id="{F8DD435A-D597-45F3-9E25-955763D0CF8C}"/>
              </a:ext>
            </a:extLst>
          </p:cNvPr>
          <p:cNvSpPr/>
          <p:nvPr/>
        </p:nvSpPr>
        <p:spPr>
          <a:xfrm>
            <a:off x="7426566" y="669007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8" name="Seta: em Forma de U 17">
            <a:extLst>
              <a:ext uri="{FF2B5EF4-FFF2-40B4-BE49-F238E27FC236}">
                <a16:creationId xmlns:a16="http://schemas.microsoft.com/office/drawing/2014/main" id="{AC364557-8967-4DF3-85F8-34503D043277}"/>
              </a:ext>
            </a:extLst>
          </p:cNvPr>
          <p:cNvSpPr/>
          <p:nvPr/>
        </p:nvSpPr>
        <p:spPr>
          <a:xfrm>
            <a:off x="4536024" y="677127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94C3EA9A-FB0E-4849-B796-487704584CF1}"/>
              </a:ext>
            </a:extLst>
          </p:cNvPr>
          <p:cNvSpPr txBox="1"/>
          <p:nvPr/>
        </p:nvSpPr>
        <p:spPr>
          <a:xfrm>
            <a:off x="4636262" y="724386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0,01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C57DFFDB-5903-40C7-A3D4-853D07CBAF35}"/>
              </a:ext>
            </a:extLst>
          </p:cNvPr>
          <p:cNvSpPr txBox="1"/>
          <p:nvPr/>
        </p:nvSpPr>
        <p:spPr>
          <a:xfrm>
            <a:off x="7458801" y="724386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0,001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80E21BAC-E522-4F90-B774-49694CE4C40A}"/>
              </a:ext>
            </a:extLst>
          </p:cNvPr>
          <p:cNvSpPr txBox="1"/>
          <p:nvPr/>
        </p:nvSpPr>
        <p:spPr>
          <a:xfrm>
            <a:off x="1625628" y="3259240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10</a:t>
            </a:r>
          </a:p>
        </p:txBody>
      </p:sp>
      <p:graphicFrame>
        <p:nvGraphicFramePr>
          <p:cNvPr id="22" name="Tabela 21">
            <a:extLst>
              <a:ext uri="{FF2B5EF4-FFF2-40B4-BE49-F238E27FC236}">
                <a16:creationId xmlns:a16="http://schemas.microsoft.com/office/drawing/2014/main" id="{62D7D166-5BD5-4BCA-9B53-B7CB584B17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873219"/>
              </p:ext>
            </p:extLst>
          </p:nvPr>
        </p:nvGraphicFramePr>
        <p:xfrm>
          <a:off x="522514" y="3668142"/>
          <a:ext cx="1183719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3719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20,6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graphicFrame>
        <p:nvGraphicFramePr>
          <p:cNvPr id="23" name="Tabela 22">
            <a:extLst>
              <a:ext uri="{FF2B5EF4-FFF2-40B4-BE49-F238E27FC236}">
                <a16:creationId xmlns:a16="http://schemas.microsoft.com/office/drawing/2014/main" id="{531892E6-D503-4E20-8614-D4C844C6B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319587"/>
              </p:ext>
            </p:extLst>
          </p:nvPr>
        </p:nvGraphicFramePr>
        <p:xfrm>
          <a:off x="2054321" y="3684071"/>
          <a:ext cx="1183719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3719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sp>
        <p:nvSpPr>
          <p:cNvPr id="24" name="CaixaDeTexto 23">
            <a:extLst>
              <a:ext uri="{FF2B5EF4-FFF2-40B4-BE49-F238E27FC236}">
                <a16:creationId xmlns:a16="http://schemas.microsoft.com/office/drawing/2014/main" id="{E8271E69-9803-4064-AED8-E8989766BAB0}"/>
              </a:ext>
            </a:extLst>
          </p:cNvPr>
          <p:cNvSpPr txBox="1"/>
          <p:nvPr/>
        </p:nvSpPr>
        <p:spPr>
          <a:xfrm>
            <a:off x="4670073" y="3329535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100</a:t>
            </a:r>
          </a:p>
        </p:txBody>
      </p:sp>
      <p:sp>
        <p:nvSpPr>
          <p:cNvPr id="25" name="Seta: em Forma de U 24">
            <a:extLst>
              <a:ext uri="{FF2B5EF4-FFF2-40B4-BE49-F238E27FC236}">
                <a16:creationId xmlns:a16="http://schemas.microsoft.com/office/drawing/2014/main" id="{E8B35B4C-4C6A-473A-94ED-2126CA635A2E}"/>
              </a:ext>
            </a:extLst>
          </p:cNvPr>
          <p:cNvSpPr/>
          <p:nvPr/>
        </p:nvSpPr>
        <p:spPr>
          <a:xfrm>
            <a:off x="4519281" y="3259240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graphicFrame>
        <p:nvGraphicFramePr>
          <p:cNvPr id="26" name="Tabela 25">
            <a:extLst>
              <a:ext uri="{FF2B5EF4-FFF2-40B4-BE49-F238E27FC236}">
                <a16:creationId xmlns:a16="http://schemas.microsoft.com/office/drawing/2014/main" id="{32A5BA44-BCC1-424B-8DA0-0A00604C5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44800"/>
              </p:ext>
            </p:extLst>
          </p:nvPr>
        </p:nvGraphicFramePr>
        <p:xfrm>
          <a:off x="6580927" y="3641045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pPr algn="ctr"/>
                      <a:r>
                        <a:rPr lang="pt-PT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graphicFrame>
        <p:nvGraphicFramePr>
          <p:cNvPr id="27" name="Tabela 26">
            <a:extLst>
              <a:ext uri="{FF2B5EF4-FFF2-40B4-BE49-F238E27FC236}">
                <a16:creationId xmlns:a16="http://schemas.microsoft.com/office/drawing/2014/main" id="{5A6DDC83-2272-4DA0-9111-B85B411B8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712750"/>
              </p:ext>
            </p:extLst>
          </p:nvPr>
        </p:nvGraphicFramePr>
        <p:xfrm>
          <a:off x="8030462" y="3660627"/>
          <a:ext cx="1155727" cy="8576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5727">
                  <a:extLst>
                    <a:ext uri="{9D8B030D-6E8A-4147-A177-3AD203B41FA5}">
                      <a16:colId xmlns:a16="http://schemas.microsoft.com/office/drawing/2014/main" val="309469578"/>
                    </a:ext>
                  </a:extLst>
                </a:gridCol>
              </a:tblGrid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535507"/>
                  </a:ext>
                </a:extLst>
              </a:tr>
              <a:tr h="428805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6342"/>
                  </a:ext>
                </a:extLst>
              </a:tr>
            </a:tbl>
          </a:graphicData>
        </a:graphic>
      </p:graphicFrame>
      <p:sp>
        <p:nvSpPr>
          <p:cNvPr id="28" name="Seta: em Forma de U 27">
            <a:extLst>
              <a:ext uri="{FF2B5EF4-FFF2-40B4-BE49-F238E27FC236}">
                <a16:creationId xmlns:a16="http://schemas.microsoft.com/office/drawing/2014/main" id="{34396960-D31E-44B2-888D-F8ACE3F4F261}"/>
              </a:ext>
            </a:extLst>
          </p:cNvPr>
          <p:cNvSpPr/>
          <p:nvPr/>
        </p:nvSpPr>
        <p:spPr>
          <a:xfrm>
            <a:off x="7528002" y="3248506"/>
            <a:ext cx="811763" cy="326571"/>
          </a:xfrm>
          <a:prstGeom prst="uturn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ABE43446-E33A-4495-84FA-5A4BB73873B2}"/>
              </a:ext>
            </a:extLst>
          </p:cNvPr>
          <p:cNvSpPr txBox="1"/>
          <p:nvPr/>
        </p:nvSpPr>
        <p:spPr>
          <a:xfrm>
            <a:off x="7560678" y="3314739"/>
            <a:ext cx="97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1000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71E4372-52D5-44A8-A42B-EB1F4F4E84D6}"/>
              </a:ext>
            </a:extLst>
          </p:cNvPr>
          <p:cNvSpPr txBox="1"/>
          <p:nvPr/>
        </p:nvSpPr>
        <p:spPr>
          <a:xfrm>
            <a:off x="1554415" y="354563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: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D68786E6-7179-48BD-9DDF-190A0B345241}"/>
              </a:ext>
            </a:extLst>
          </p:cNvPr>
          <p:cNvSpPr txBox="1"/>
          <p:nvPr/>
        </p:nvSpPr>
        <p:spPr>
          <a:xfrm>
            <a:off x="4666109" y="349423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: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9AF352EC-500A-41EC-98E1-4BCDE0C93D57}"/>
              </a:ext>
            </a:extLst>
          </p:cNvPr>
          <p:cNvSpPr txBox="1"/>
          <p:nvPr/>
        </p:nvSpPr>
        <p:spPr>
          <a:xfrm>
            <a:off x="7597812" y="366776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: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BBE1AEC0-CA0E-4D00-AFC5-A8A4A13DE471}"/>
              </a:ext>
            </a:extLst>
          </p:cNvPr>
          <p:cNvSpPr txBox="1"/>
          <p:nvPr/>
        </p:nvSpPr>
        <p:spPr>
          <a:xfrm>
            <a:off x="1605277" y="2875616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: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B0ED0409-5408-4BAF-9782-5EAB13562A70}"/>
              </a:ext>
            </a:extLst>
          </p:cNvPr>
          <p:cNvSpPr txBox="1"/>
          <p:nvPr/>
        </p:nvSpPr>
        <p:spPr>
          <a:xfrm>
            <a:off x="4636262" y="2905620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: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C245DBE8-EE46-4E12-A70F-1B176D488F53}"/>
              </a:ext>
            </a:extLst>
          </p:cNvPr>
          <p:cNvSpPr txBox="1"/>
          <p:nvPr/>
        </p:nvSpPr>
        <p:spPr>
          <a:xfrm>
            <a:off x="7651505" y="2897022"/>
            <a:ext cx="46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588518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161</Words>
  <Application>Microsoft Office PowerPoint</Application>
  <PresentationFormat>Widescreen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Susana Isabel Pereira</dc:creator>
  <cp:lastModifiedBy>Susana Isabel Pereira</cp:lastModifiedBy>
  <cp:revision>15</cp:revision>
  <cp:lastPrinted>2019-01-24T11:57:55Z</cp:lastPrinted>
  <dcterms:created xsi:type="dcterms:W3CDTF">2019-01-22T15:07:07Z</dcterms:created>
  <dcterms:modified xsi:type="dcterms:W3CDTF">2019-01-24T11:59:44Z</dcterms:modified>
</cp:coreProperties>
</file>